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5A1CE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5A1CE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5A1CE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096750" cy="68115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1980545" cy="6644640"/>
          </a:xfrm>
          <a:custGeom>
            <a:avLst/>
            <a:gdLst/>
            <a:ahLst/>
            <a:cxnLst/>
            <a:rect l="l" t="t" r="r" b="b"/>
            <a:pathLst>
              <a:path w="11980545" h="6644640">
                <a:moveTo>
                  <a:pt x="11980164" y="0"/>
                </a:moveTo>
                <a:lnTo>
                  <a:pt x="0" y="0"/>
                </a:lnTo>
                <a:lnTo>
                  <a:pt x="0" y="6644640"/>
                </a:lnTo>
                <a:lnTo>
                  <a:pt x="11980164" y="6644640"/>
                </a:lnTo>
                <a:lnTo>
                  <a:pt x="11980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1748770" cy="6419215"/>
          </a:xfrm>
          <a:custGeom>
            <a:avLst/>
            <a:gdLst/>
            <a:ahLst/>
            <a:cxnLst/>
            <a:rect l="l" t="t" r="r" b="b"/>
            <a:pathLst>
              <a:path w="11748770" h="6419215">
                <a:moveTo>
                  <a:pt x="11725275" y="0"/>
                </a:moveTo>
                <a:lnTo>
                  <a:pt x="11748516" y="6419088"/>
                </a:lnTo>
                <a:lnTo>
                  <a:pt x="0" y="6410635"/>
                </a:lnTo>
              </a:path>
            </a:pathLst>
          </a:custGeom>
          <a:ln w="825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600700"/>
            <a:ext cx="11705844" cy="780288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39224" y="193294"/>
            <a:ext cx="1849615" cy="211123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78723" y="2026920"/>
            <a:ext cx="1463802" cy="254431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66959" y="2026920"/>
            <a:ext cx="1463802" cy="25443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75A1CE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096750" cy="68115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1980545" cy="6644640"/>
          </a:xfrm>
          <a:custGeom>
            <a:avLst/>
            <a:gdLst/>
            <a:ahLst/>
            <a:cxnLst/>
            <a:rect l="l" t="t" r="r" b="b"/>
            <a:pathLst>
              <a:path w="11980545" h="6644640">
                <a:moveTo>
                  <a:pt x="11980164" y="0"/>
                </a:moveTo>
                <a:lnTo>
                  <a:pt x="0" y="0"/>
                </a:lnTo>
                <a:lnTo>
                  <a:pt x="0" y="6644640"/>
                </a:lnTo>
                <a:lnTo>
                  <a:pt x="11980164" y="6644640"/>
                </a:lnTo>
                <a:lnTo>
                  <a:pt x="119801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1748770" cy="6419215"/>
          </a:xfrm>
          <a:custGeom>
            <a:avLst/>
            <a:gdLst/>
            <a:ahLst/>
            <a:cxnLst/>
            <a:rect l="l" t="t" r="r" b="b"/>
            <a:pathLst>
              <a:path w="11748770" h="6419215">
                <a:moveTo>
                  <a:pt x="11725275" y="0"/>
                </a:moveTo>
                <a:lnTo>
                  <a:pt x="11748516" y="6419088"/>
                </a:lnTo>
                <a:lnTo>
                  <a:pt x="0" y="6410635"/>
                </a:lnTo>
              </a:path>
            </a:pathLst>
          </a:custGeom>
          <a:ln w="825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600700"/>
            <a:ext cx="11705844" cy="7802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9019" y="876045"/>
            <a:ext cx="358902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75A1CE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10" Type="http://schemas.openxmlformats.org/officeDocument/2006/relationships/image" Target="../media/image69.jpg"/><Relationship Id="rId4" Type="http://schemas.openxmlformats.org/officeDocument/2006/relationships/image" Target="../media/image63.jpg"/><Relationship Id="rId9" Type="http://schemas.openxmlformats.org/officeDocument/2006/relationships/image" Target="../media/image6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3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34.jpg"/><Relationship Id="rId7" Type="http://schemas.openxmlformats.org/officeDocument/2006/relationships/image" Target="../media/image4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1275" y="-40386"/>
            <a:ext cx="12233275" cy="6898640"/>
            <a:chOff x="-41275" y="-40386"/>
            <a:chExt cx="12233275" cy="6898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664"/>
              <a:ext cx="11808714" cy="678865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1668125" cy="6588759"/>
            </a:xfrm>
            <a:custGeom>
              <a:avLst/>
              <a:gdLst/>
              <a:ahLst/>
              <a:cxnLst/>
              <a:rect l="l" t="t" r="r" b="b"/>
              <a:pathLst>
                <a:path w="11668125" h="6588759">
                  <a:moveTo>
                    <a:pt x="11302619" y="0"/>
                  </a:moveTo>
                  <a:lnTo>
                    <a:pt x="0" y="0"/>
                  </a:lnTo>
                  <a:lnTo>
                    <a:pt x="0" y="6324543"/>
                  </a:lnTo>
                  <a:lnTo>
                    <a:pt x="633" y="6588252"/>
                  </a:lnTo>
                  <a:lnTo>
                    <a:pt x="11667744" y="5977051"/>
                  </a:lnTo>
                  <a:lnTo>
                    <a:pt x="113026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282440"/>
              <a:ext cx="11329416" cy="20284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8720328" cy="457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41275" y="-40386"/>
              <a:ext cx="11430254" cy="64201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8830" y="341502"/>
              <a:ext cx="5319367" cy="22119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9840" y="2764205"/>
              <a:ext cx="2696875" cy="18853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5710" y="1328165"/>
            <a:ext cx="81794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OUR</a:t>
            </a:r>
            <a:r>
              <a:rPr sz="3600" spc="-100" dirty="0"/>
              <a:t> </a:t>
            </a:r>
            <a:r>
              <a:rPr sz="3600" spc="-20" dirty="0"/>
              <a:t>FAVOURITE</a:t>
            </a:r>
            <a:r>
              <a:rPr sz="3600" spc="-80" dirty="0"/>
              <a:t> </a:t>
            </a:r>
            <a:r>
              <a:rPr sz="3600" dirty="0"/>
              <a:t>THINGS</a:t>
            </a:r>
            <a:r>
              <a:rPr sz="3600" spc="-80" dirty="0"/>
              <a:t> </a:t>
            </a:r>
            <a:r>
              <a:rPr sz="3600" dirty="0"/>
              <a:t>ABOUT</a:t>
            </a:r>
            <a:r>
              <a:rPr sz="3600" spc="-90" dirty="0"/>
              <a:t> </a:t>
            </a:r>
            <a:r>
              <a:rPr sz="3600" dirty="0"/>
              <a:t>ASSIST</a:t>
            </a:r>
            <a:r>
              <a:rPr sz="3600" spc="-100" dirty="0"/>
              <a:t> </a:t>
            </a:r>
            <a:r>
              <a:rPr sz="3600" spc="-10" dirty="0"/>
              <a:t>TRUST!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85343" y="70103"/>
            <a:ext cx="5316220" cy="4668520"/>
            <a:chOff x="85343" y="70103"/>
            <a:chExt cx="5316220" cy="4668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" y="2060448"/>
              <a:ext cx="4760976" cy="26776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70103"/>
              <a:ext cx="2517648" cy="11170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332" y="1022603"/>
              <a:ext cx="1560576" cy="12009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2769" y="5195697"/>
            <a:ext cx="17837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D51880"/>
                </a:solidFill>
                <a:latin typeface="Impact"/>
                <a:cs typeface="Impact"/>
              </a:rPr>
              <a:t>Developing</a:t>
            </a:r>
            <a:r>
              <a:rPr sz="1400" spc="-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400" dirty="0">
                <a:solidFill>
                  <a:srgbClr val="D51880"/>
                </a:solidFill>
                <a:latin typeface="Impact"/>
                <a:cs typeface="Impact"/>
              </a:rPr>
              <a:t>travel</a:t>
            </a:r>
            <a:r>
              <a:rPr sz="1400" spc="1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400" spc="-10" dirty="0">
                <a:solidFill>
                  <a:srgbClr val="D51880"/>
                </a:solidFill>
                <a:latin typeface="Impact"/>
                <a:cs typeface="Impact"/>
              </a:rPr>
              <a:t>skills!</a:t>
            </a:r>
            <a:endParaRPr sz="1400">
              <a:latin typeface="Impact"/>
              <a:cs typeface="Impac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9829" y="5195697"/>
            <a:ext cx="11385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D51880"/>
                </a:solidFill>
                <a:latin typeface="Impact"/>
                <a:cs typeface="Impact"/>
              </a:rPr>
              <a:t>Independence!</a:t>
            </a:r>
            <a:endParaRPr sz="1400">
              <a:latin typeface="Impact"/>
              <a:cs typeface="Impac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79820" y="2060448"/>
            <a:ext cx="5114925" cy="3510279"/>
            <a:chOff x="6179820" y="2060448"/>
            <a:chExt cx="5114925" cy="351027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9820" y="2060448"/>
              <a:ext cx="4756404" cy="26761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91572" y="4640580"/>
              <a:ext cx="1002792" cy="9296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61" y="291211"/>
            <a:ext cx="193802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0" dirty="0"/>
              <a:t>EVENTS:</a:t>
            </a:r>
            <a:endParaRPr sz="4900"/>
          </a:p>
        </p:txBody>
      </p:sp>
      <p:sp>
        <p:nvSpPr>
          <p:cNvPr id="3" name="object 3"/>
          <p:cNvSpPr txBox="1"/>
          <p:nvPr/>
        </p:nvSpPr>
        <p:spPr>
          <a:xfrm>
            <a:off x="4129278" y="963294"/>
            <a:ext cx="246634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75A1CE"/>
                </a:solidFill>
                <a:latin typeface="Impact"/>
                <a:cs typeface="Impact"/>
              </a:rPr>
              <a:t>OPEN</a:t>
            </a:r>
            <a:r>
              <a:rPr sz="4900" spc="-100" dirty="0">
                <a:solidFill>
                  <a:srgbClr val="75A1CE"/>
                </a:solidFill>
                <a:latin typeface="Impact"/>
                <a:cs typeface="Impact"/>
              </a:rPr>
              <a:t> </a:t>
            </a:r>
            <a:r>
              <a:rPr sz="4900" spc="-45" dirty="0">
                <a:solidFill>
                  <a:srgbClr val="75A1CE"/>
                </a:solidFill>
                <a:latin typeface="Impact"/>
                <a:cs typeface="Impact"/>
              </a:rPr>
              <a:t>DAY!</a:t>
            </a:r>
            <a:endParaRPr sz="4900"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6136" y="2138172"/>
            <a:ext cx="1505712" cy="19415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1011" y="2139695"/>
            <a:ext cx="1403603" cy="19415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3779" y="2139695"/>
            <a:ext cx="1350264" cy="19415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91684" y="2139695"/>
            <a:ext cx="1484375" cy="19415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43700" y="2139695"/>
            <a:ext cx="1437131" cy="194157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48471" y="2139695"/>
            <a:ext cx="1415796" cy="194157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31907" y="2139695"/>
            <a:ext cx="1389888" cy="19415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4583" y="976883"/>
            <a:ext cx="2459736" cy="90830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2505" y="4465701"/>
            <a:ext cx="101784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Our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Open</a:t>
            </a:r>
            <a:r>
              <a:rPr sz="1800" spc="-4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Day</a:t>
            </a:r>
            <a:r>
              <a:rPr sz="1800" spc="-3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will</a:t>
            </a:r>
            <a:r>
              <a:rPr sz="1800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be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on</a:t>
            </a:r>
            <a:r>
              <a:rPr sz="1800" spc="-4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the</a:t>
            </a:r>
            <a:r>
              <a:rPr sz="1800" spc="-4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8</a:t>
            </a:r>
            <a:r>
              <a:rPr sz="1800" baseline="25462" dirty="0">
                <a:solidFill>
                  <a:srgbClr val="D51880"/>
                </a:solidFill>
                <a:latin typeface="Impact"/>
                <a:cs typeface="Impact"/>
              </a:rPr>
              <a:t>th</a:t>
            </a:r>
            <a:r>
              <a:rPr sz="1800" spc="97" baseline="25462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of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June</a:t>
            </a:r>
            <a:r>
              <a:rPr sz="1800" spc="-3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2024.</a:t>
            </a:r>
            <a:r>
              <a:rPr sz="1800" spc="-3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There</a:t>
            </a:r>
            <a:r>
              <a:rPr sz="1800" spc="-4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is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going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to</a:t>
            </a:r>
            <a:r>
              <a:rPr sz="1800" spc="-3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be</a:t>
            </a:r>
            <a:r>
              <a:rPr sz="1800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a</a:t>
            </a:r>
            <a:r>
              <a:rPr sz="1800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BBQ,</a:t>
            </a:r>
            <a:r>
              <a:rPr sz="1800" spc="-3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a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raffle and</a:t>
            </a:r>
            <a:r>
              <a:rPr sz="1800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a</a:t>
            </a:r>
            <a:r>
              <a:rPr sz="1800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plant</a:t>
            </a:r>
            <a:r>
              <a:rPr sz="1800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sale,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spc="-10" dirty="0">
                <a:solidFill>
                  <a:srgbClr val="D51880"/>
                </a:solidFill>
                <a:latin typeface="Impact"/>
                <a:cs typeface="Impact"/>
              </a:rPr>
              <a:t>refreshments</a:t>
            </a:r>
            <a:endParaRPr sz="180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and</a:t>
            </a:r>
            <a:r>
              <a:rPr sz="1800" spc="-4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much</a:t>
            </a:r>
            <a:r>
              <a:rPr sz="1800" spc="-4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more…</a:t>
            </a:r>
            <a:r>
              <a:rPr sz="1800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Donations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required</a:t>
            </a:r>
            <a:r>
              <a:rPr sz="1800" spc="25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for</a:t>
            </a:r>
            <a:r>
              <a:rPr sz="18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the</a:t>
            </a:r>
            <a:r>
              <a:rPr sz="1800" spc="-4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raffle</a:t>
            </a:r>
            <a:r>
              <a:rPr sz="1800" spc="-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and</a:t>
            </a:r>
            <a:r>
              <a:rPr sz="1800" spc="-4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spc="-10" dirty="0">
                <a:solidFill>
                  <a:srgbClr val="D51880"/>
                </a:solidFill>
                <a:latin typeface="Impact"/>
                <a:cs typeface="Impact"/>
              </a:rPr>
              <a:t>tombola!</a:t>
            </a:r>
            <a:endParaRPr sz="1800">
              <a:latin typeface="Impact"/>
              <a:cs typeface="Impact"/>
            </a:endParaRPr>
          </a:p>
          <a:p>
            <a:pPr marL="3810" algn="ctr">
              <a:lnSpc>
                <a:spcPct val="100000"/>
              </a:lnSpc>
            </a:pPr>
            <a:r>
              <a:rPr sz="1800" spc="-10" dirty="0">
                <a:solidFill>
                  <a:srgbClr val="D51880"/>
                </a:solidFill>
                <a:latin typeface="Impact"/>
                <a:cs typeface="Impact"/>
              </a:rPr>
              <a:t>Cheers!</a:t>
            </a:r>
            <a:endParaRPr sz="1800">
              <a:latin typeface="Impact"/>
              <a:cs typeface="Impac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01711" y="73152"/>
            <a:ext cx="3119628" cy="1972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7264" y="1228344"/>
            <a:ext cx="6899148" cy="388010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488" y="112776"/>
            <a:ext cx="2517648" cy="11155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3883" y="5250941"/>
            <a:ext cx="4817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Impact"/>
                <a:cs typeface="Impact"/>
              </a:rPr>
              <a:t>-</a:t>
            </a:r>
            <a:r>
              <a:rPr sz="1800" spc="-40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Bertie,</a:t>
            </a:r>
            <a:r>
              <a:rPr sz="1800" spc="-30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Ethan,</a:t>
            </a:r>
            <a:r>
              <a:rPr sz="1800" spc="-50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Jenson,</a:t>
            </a:r>
            <a:r>
              <a:rPr sz="1800" spc="-35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Ben,</a:t>
            </a:r>
            <a:r>
              <a:rPr sz="1800" spc="-40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Kyle,</a:t>
            </a:r>
            <a:r>
              <a:rPr sz="1800" spc="-20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Lottie,</a:t>
            </a:r>
            <a:r>
              <a:rPr sz="1800" spc="-25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Jamie,</a:t>
            </a:r>
            <a:r>
              <a:rPr sz="1800" spc="-35" dirty="0"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Joe</a:t>
            </a:r>
            <a:r>
              <a:rPr sz="1800" spc="-10" dirty="0">
                <a:latin typeface="Impact"/>
                <a:cs typeface="Impact"/>
              </a:rPr>
              <a:t> </a:t>
            </a:r>
            <a:r>
              <a:rPr sz="1800" spc="-50" dirty="0">
                <a:latin typeface="Wingdings"/>
                <a:cs typeface="Wingdings"/>
              </a:rPr>
              <a:t></a:t>
            </a:r>
            <a:endParaRPr sz="1800">
              <a:latin typeface="Wingdings"/>
              <a:cs typeface="Wingding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8944" y="1352550"/>
            <a:ext cx="2169795" cy="3630929"/>
            <a:chOff x="948944" y="1352550"/>
            <a:chExt cx="2169795" cy="363092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6320" y="1440180"/>
              <a:ext cx="1993392" cy="34549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48944" y="1352549"/>
              <a:ext cx="2169795" cy="3630929"/>
            </a:xfrm>
            <a:custGeom>
              <a:avLst/>
              <a:gdLst/>
              <a:ahLst/>
              <a:cxnLst/>
              <a:rect l="l" t="t" r="r" b="b"/>
              <a:pathLst>
                <a:path w="2169795" h="3630929">
                  <a:moveTo>
                    <a:pt x="2098548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3542030"/>
                  </a:lnTo>
                  <a:lnTo>
                    <a:pt x="71120" y="3559810"/>
                  </a:lnTo>
                  <a:lnTo>
                    <a:pt x="2098548" y="3559810"/>
                  </a:lnTo>
                  <a:lnTo>
                    <a:pt x="2098548" y="3542538"/>
                  </a:lnTo>
                  <a:lnTo>
                    <a:pt x="2098548" y="3542030"/>
                  </a:lnTo>
                  <a:lnTo>
                    <a:pt x="2098548" y="89154"/>
                  </a:lnTo>
                  <a:lnTo>
                    <a:pt x="2080768" y="89154"/>
                  </a:lnTo>
                  <a:lnTo>
                    <a:pt x="2080768" y="3542030"/>
                  </a:lnTo>
                  <a:lnTo>
                    <a:pt x="88900" y="3542030"/>
                  </a:lnTo>
                  <a:lnTo>
                    <a:pt x="88900" y="88900"/>
                  </a:lnTo>
                  <a:lnTo>
                    <a:pt x="2098548" y="88900"/>
                  </a:lnTo>
                  <a:lnTo>
                    <a:pt x="2098548" y="71120"/>
                  </a:lnTo>
                  <a:close/>
                </a:path>
                <a:path w="2169795" h="3630929">
                  <a:moveTo>
                    <a:pt x="2169668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3577590"/>
                  </a:lnTo>
                  <a:lnTo>
                    <a:pt x="0" y="3630930"/>
                  </a:lnTo>
                  <a:lnTo>
                    <a:pt x="2169668" y="3630930"/>
                  </a:lnTo>
                  <a:lnTo>
                    <a:pt x="2169668" y="3578098"/>
                  </a:lnTo>
                  <a:lnTo>
                    <a:pt x="2169668" y="3577590"/>
                  </a:lnTo>
                  <a:lnTo>
                    <a:pt x="2169668" y="53594"/>
                  </a:lnTo>
                  <a:lnTo>
                    <a:pt x="2116328" y="53594"/>
                  </a:lnTo>
                  <a:lnTo>
                    <a:pt x="2116328" y="3577590"/>
                  </a:lnTo>
                  <a:lnTo>
                    <a:pt x="53340" y="3577590"/>
                  </a:lnTo>
                  <a:lnTo>
                    <a:pt x="53340" y="53340"/>
                  </a:lnTo>
                  <a:lnTo>
                    <a:pt x="2169668" y="53340"/>
                  </a:lnTo>
                  <a:lnTo>
                    <a:pt x="21696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343" y="120395"/>
            <a:ext cx="11119485" cy="4578350"/>
            <a:chOff x="85343" y="120395"/>
            <a:chExt cx="11119485" cy="4578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7776" y="438911"/>
              <a:ext cx="8414004" cy="13990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5620" y="1799844"/>
              <a:ext cx="2276982" cy="28635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0691" y="1994916"/>
              <a:ext cx="1706879" cy="22936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703" y="1799844"/>
              <a:ext cx="2304415" cy="2898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775" y="1994916"/>
              <a:ext cx="1734312" cy="23286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67583" y="1816607"/>
              <a:ext cx="2264537" cy="28467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2655" y="2011679"/>
              <a:ext cx="1694688" cy="22768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15840" y="1807463"/>
              <a:ext cx="2264537" cy="28467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10911" y="2002535"/>
              <a:ext cx="1694688" cy="22768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27591" y="1790700"/>
              <a:ext cx="2276982" cy="28635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22663" y="1985772"/>
              <a:ext cx="1706879" cy="22936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343" y="120395"/>
              <a:ext cx="2523744" cy="112166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524125" y="4909903"/>
            <a:ext cx="674497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i="1" spc="-70" dirty="0">
                <a:solidFill>
                  <a:srgbClr val="D51880"/>
                </a:solidFill>
                <a:latin typeface="Impact"/>
                <a:cs typeface="Impact"/>
              </a:rPr>
              <a:t>‘Welcome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dirty="0">
                <a:solidFill>
                  <a:srgbClr val="D51880"/>
                </a:solidFill>
                <a:latin typeface="Impact"/>
                <a:cs typeface="Impact"/>
              </a:rPr>
              <a:t>to</a:t>
            </a:r>
            <a:r>
              <a:rPr sz="1900" i="1" spc="28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0" dirty="0">
                <a:solidFill>
                  <a:srgbClr val="D51880"/>
                </a:solidFill>
                <a:latin typeface="Impact"/>
                <a:cs typeface="Impact"/>
              </a:rPr>
              <a:t>the</a:t>
            </a:r>
            <a:r>
              <a:rPr sz="1900" i="1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5" dirty="0">
                <a:solidFill>
                  <a:srgbClr val="D51880"/>
                </a:solidFill>
                <a:latin typeface="Impact"/>
                <a:cs typeface="Impact"/>
              </a:rPr>
              <a:t>Daily</a:t>
            </a:r>
            <a:r>
              <a:rPr sz="1900" i="1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0" dirty="0">
                <a:solidFill>
                  <a:srgbClr val="D51880"/>
                </a:solidFill>
                <a:latin typeface="Impact"/>
                <a:cs typeface="Impact"/>
              </a:rPr>
              <a:t>Express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5" dirty="0">
                <a:solidFill>
                  <a:srgbClr val="D51880"/>
                </a:solidFill>
                <a:latin typeface="Impact"/>
                <a:cs typeface="Impact"/>
              </a:rPr>
              <a:t>Video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5" dirty="0">
                <a:solidFill>
                  <a:srgbClr val="D51880"/>
                </a:solidFill>
                <a:latin typeface="Impact"/>
                <a:cs typeface="Impact"/>
              </a:rPr>
              <a:t>News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35" dirty="0">
                <a:solidFill>
                  <a:srgbClr val="D51880"/>
                </a:solidFill>
                <a:latin typeface="Impact"/>
                <a:cs typeface="Impact"/>
              </a:rPr>
              <a:t>for</a:t>
            </a:r>
            <a:r>
              <a:rPr sz="1900" i="1" spc="-1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0" dirty="0">
                <a:solidFill>
                  <a:srgbClr val="D51880"/>
                </a:solidFill>
                <a:latin typeface="Impact"/>
                <a:cs typeface="Impact"/>
              </a:rPr>
              <a:t>the</a:t>
            </a:r>
            <a:r>
              <a:rPr sz="1900" i="1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5" dirty="0">
                <a:solidFill>
                  <a:srgbClr val="D51880"/>
                </a:solidFill>
                <a:latin typeface="Impact"/>
                <a:cs typeface="Impact"/>
              </a:rPr>
              <a:t>Scoop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0" dirty="0">
                <a:solidFill>
                  <a:srgbClr val="D51880"/>
                </a:solidFill>
                <a:latin typeface="Impact"/>
                <a:cs typeface="Impact"/>
              </a:rPr>
              <a:t>on</a:t>
            </a:r>
            <a:r>
              <a:rPr sz="1900" i="1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0" dirty="0">
                <a:solidFill>
                  <a:srgbClr val="D51880"/>
                </a:solidFill>
                <a:latin typeface="Impact"/>
                <a:cs typeface="Impact"/>
              </a:rPr>
              <a:t>Assist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10" dirty="0">
                <a:solidFill>
                  <a:srgbClr val="D51880"/>
                </a:solidFill>
                <a:latin typeface="Impact"/>
                <a:cs typeface="Impact"/>
              </a:rPr>
              <a:t>Trust!’</a:t>
            </a:r>
            <a:endParaRPr sz="19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NEW</a:t>
            </a:r>
            <a:r>
              <a:rPr spc="-15" dirty="0"/>
              <a:t> </a:t>
            </a:r>
            <a:r>
              <a:rPr spc="-10" dirty="0"/>
              <a:t>MEMBERS…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84094" y="4554556"/>
            <a:ext cx="619823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220"/>
              </a:lnSpc>
              <a:spcBef>
                <a:spcPts val="95"/>
              </a:spcBef>
            </a:pPr>
            <a:r>
              <a:rPr sz="1800" spc="-60" dirty="0">
                <a:solidFill>
                  <a:srgbClr val="D51880"/>
                </a:solidFill>
                <a:latin typeface="Impact"/>
                <a:cs typeface="Impact"/>
              </a:rPr>
              <a:t>‘</a:t>
            </a:r>
            <a:r>
              <a:rPr sz="1900" i="1" spc="-60" dirty="0">
                <a:solidFill>
                  <a:srgbClr val="D51880"/>
                </a:solidFill>
                <a:latin typeface="Impact"/>
                <a:cs typeface="Impact"/>
              </a:rPr>
              <a:t>Welcome</a:t>
            </a:r>
            <a:r>
              <a:rPr sz="1900" i="1" spc="-1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35" dirty="0">
                <a:solidFill>
                  <a:srgbClr val="D51880"/>
                </a:solidFill>
                <a:latin typeface="Impact"/>
                <a:cs typeface="Impact"/>
              </a:rPr>
              <a:t>to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5" dirty="0">
                <a:solidFill>
                  <a:srgbClr val="D51880"/>
                </a:solidFill>
                <a:latin typeface="Impact"/>
                <a:cs typeface="Impact"/>
              </a:rPr>
              <a:t>Assist</a:t>
            </a:r>
            <a:r>
              <a:rPr sz="1900" i="1" spc="-1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35" dirty="0">
                <a:solidFill>
                  <a:srgbClr val="D51880"/>
                </a:solidFill>
                <a:latin typeface="Impact"/>
                <a:cs typeface="Impact"/>
              </a:rPr>
              <a:t>Trust,</a:t>
            </a:r>
            <a:r>
              <a:rPr sz="1900" i="1" spc="-1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0" dirty="0">
                <a:solidFill>
                  <a:srgbClr val="D51880"/>
                </a:solidFill>
                <a:latin typeface="Impact"/>
                <a:cs typeface="Impact"/>
              </a:rPr>
              <a:t>Hope,</a:t>
            </a:r>
            <a:r>
              <a:rPr sz="1900" i="1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0" dirty="0">
                <a:solidFill>
                  <a:srgbClr val="D51880"/>
                </a:solidFill>
                <a:latin typeface="Impact"/>
                <a:cs typeface="Impact"/>
              </a:rPr>
              <a:t>Molly</a:t>
            </a:r>
            <a:r>
              <a:rPr sz="1900" i="1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0" dirty="0">
                <a:solidFill>
                  <a:srgbClr val="D51880"/>
                </a:solidFill>
                <a:latin typeface="Impact"/>
                <a:cs typeface="Impact"/>
              </a:rPr>
              <a:t>and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10" dirty="0">
                <a:solidFill>
                  <a:srgbClr val="D51880"/>
                </a:solidFill>
                <a:latin typeface="Impact"/>
                <a:cs typeface="Impact"/>
              </a:rPr>
              <a:t>Marie!</a:t>
            </a:r>
            <a:endParaRPr sz="1900">
              <a:latin typeface="Impact"/>
              <a:cs typeface="Impact"/>
            </a:endParaRPr>
          </a:p>
          <a:p>
            <a:pPr algn="ctr">
              <a:lnSpc>
                <a:spcPts val="2220"/>
              </a:lnSpc>
            </a:pPr>
            <a:r>
              <a:rPr sz="1900" i="1" spc="-85" dirty="0">
                <a:solidFill>
                  <a:srgbClr val="D51880"/>
                </a:solidFill>
                <a:latin typeface="Impact"/>
                <a:cs typeface="Impact"/>
              </a:rPr>
              <a:t>We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5" dirty="0">
                <a:solidFill>
                  <a:srgbClr val="D51880"/>
                </a:solidFill>
                <a:latin typeface="Impact"/>
                <a:cs typeface="Impact"/>
              </a:rPr>
              <a:t>hope</a:t>
            </a:r>
            <a:r>
              <a:rPr sz="1900" i="1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5" dirty="0">
                <a:solidFill>
                  <a:srgbClr val="D51880"/>
                </a:solidFill>
                <a:latin typeface="Impact"/>
                <a:cs typeface="Impact"/>
              </a:rPr>
              <a:t>you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5" dirty="0">
                <a:solidFill>
                  <a:srgbClr val="D51880"/>
                </a:solidFill>
                <a:latin typeface="Impact"/>
                <a:cs typeface="Impact"/>
              </a:rPr>
              <a:t>enjoy</a:t>
            </a:r>
            <a:r>
              <a:rPr sz="1900" i="1" spc="-10" dirty="0">
                <a:solidFill>
                  <a:srgbClr val="D51880"/>
                </a:solidFill>
                <a:latin typeface="Impact"/>
                <a:cs typeface="Impact"/>
              </a:rPr>
              <a:t> it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0" dirty="0">
                <a:solidFill>
                  <a:srgbClr val="D51880"/>
                </a:solidFill>
                <a:latin typeface="Impact"/>
                <a:cs typeface="Impact"/>
              </a:rPr>
              <a:t>here</a:t>
            </a:r>
            <a:r>
              <a:rPr sz="1900" i="1" spc="-30" dirty="0">
                <a:solidFill>
                  <a:srgbClr val="D51880"/>
                </a:solidFill>
                <a:latin typeface="Impact"/>
                <a:cs typeface="Impact"/>
              </a:rPr>
              <a:t> at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0" dirty="0">
                <a:solidFill>
                  <a:srgbClr val="D51880"/>
                </a:solidFill>
                <a:latin typeface="Impact"/>
                <a:cs typeface="Impact"/>
              </a:rPr>
              <a:t>Assist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5" dirty="0">
                <a:solidFill>
                  <a:srgbClr val="D51880"/>
                </a:solidFill>
                <a:latin typeface="Impact"/>
                <a:cs typeface="Impact"/>
              </a:rPr>
              <a:t>Trust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70" dirty="0">
                <a:solidFill>
                  <a:srgbClr val="D51880"/>
                </a:solidFill>
                <a:latin typeface="Impact"/>
                <a:cs typeface="Impact"/>
              </a:rPr>
              <a:t>and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65" dirty="0">
                <a:solidFill>
                  <a:srgbClr val="D51880"/>
                </a:solidFill>
                <a:latin typeface="Impact"/>
                <a:cs typeface="Impact"/>
              </a:rPr>
              <a:t>make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50" dirty="0">
                <a:solidFill>
                  <a:srgbClr val="D51880"/>
                </a:solidFill>
                <a:latin typeface="Impact"/>
                <a:cs typeface="Impact"/>
              </a:rPr>
              <a:t>lots</a:t>
            </a:r>
            <a:r>
              <a:rPr sz="1900" i="1" spc="-2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30" dirty="0">
                <a:solidFill>
                  <a:srgbClr val="D51880"/>
                </a:solidFill>
                <a:latin typeface="Impact"/>
                <a:cs typeface="Impact"/>
              </a:rPr>
              <a:t>of</a:t>
            </a:r>
            <a:r>
              <a:rPr sz="1900" i="1" spc="-1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900" i="1" spc="-10" dirty="0">
                <a:solidFill>
                  <a:srgbClr val="D51880"/>
                </a:solidFill>
                <a:latin typeface="Impact"/>
                <a:cs typeface="Impact"/>
              </a:rPr>
              <a:t>Friends!’</a:t>
            </a:r>
            <a:endParaRPr sz="1900">
              <a:latin typeface="Impact"/>
              <a:cs typeface="Impac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65404" y="1839467"/>
            <a:ext cx="10695940" cy="2667000"/>
            <a:chOff x="565404" y="1839467"/>
            <a:chExt cx="10695940" cy="2667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1970531"/>
              <a:ext cx="1892935" cy="24170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428" y="2162555"/>
              <a:ext cx="1522475" cy="20467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8755" y="1956815"/>
              <a:ext cx="1903475" cy="24307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0780" y="2148839"/>
              <a:ext cx="1533144" cy="20604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6680" y="1956815"/>
              <a:ext cx="1903476" cy="24307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08704" y="2148839"/>
              <a:ext cx="1533144" cy="20604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7707" y="1839467"/>
              <a:ext cx="4453128" cy="26669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11745" y="2031491"/>
              <a:ext cx="3470782" cy="229666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4604" y="1956815"/>
              <a:ext cx="1903476" cy="24307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86627" y="2148839"/>
              <a:ext cx="1533144" cy="206044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247" y="85343"/>
            <a:ext cx="2257044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00441" y="0"/>
            <a:ext cx="2994025" cy="5420995"/>
            <a:chOff x="8100441" y="0"/>
            <a:chExt cx="2994025" cy="54209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0023" y="0"/>
              <a:ext cx="1697481" cy="17170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109966" y="1625346"/>
              <a:ext cx="2974975" cy="3785870"/>
            </a:xfrm>
            <a:custGeom>
              <a:avLst/>
              <a:gdLst/>
              <a:ahLst/>
              <a:cxnLst/>
              <a:rect l="l" t="t" r="r" b="b"/>
              <a:pathLst>
                <a:path w="2974975" h="3785870">
                  <a:moveTo>
                    <a:pt x="0" y="3785616"/>
                  </a:moveTo>
                  <a:lnTo>
                    <a:pt x="2974848" y="3785616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3785616"/>
                  </a:lnTo>
                  <a:close/>
                </a:path>
              </a:pathLst>
            </a:custGeom>
            <a:ln w="19049">
              <a:solidFill>
                <a:srgbClr val="D518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3234">
              <a:lnSpc>
                <a:spcPct val="100000"/>
              </a:lnSpc>
              <a:spcBef>
                <a:spcPts val="105"/>
              </a:spcBef>
            </a:pPr>
            <a:r>
              <a:rPr dirty="0"/>
              <a:t>NEW</a:t>
            </a:r>
            <a:r>
              <a:rPr spc="-15" dirty="0"/>
              <a:t> </a:t>
            </a:r>
            <a:r>
              <a:rPr spc="-65" dirty="0"/>
              <a:t>STAFF…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955" y="1799844"/>
            <a:ext cx="4464558" cy="25260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6492" y="128015"/>
            <a:ext cx="2517648" cy="11155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4091" y="4622672"/>
            <a:ext cx="1472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51880"/>
                </a:solidFill>
                <a:latin typeface="Impact"/>
                <a:cs typeface="Impact"/>
              </a:rPr>
              <a:t>Interview</a:t>
            </a:r>
            <a:r>
              <a:rPr sz="14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400" dirty="0">
                <a:solidFill>
                  <a:srgbClr val="D51880"/>
                </a:solidFill>
                <a:latin typeface="Impact"/>
                <a:cs typeface="Impact"/>
              </a:rPr>
              <a:t>with</a:t>
            </a:r>
            <a:r>
              <a:rPr sz="1400" spc="1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400" spc="-10" dirty="0">
                <a:solidFill>
                  <a:srgbClr val="D51880"/>
                </a:solidFill>
                <a:latin typeface="Impact"/>
                <a:cs typeface="Impact"/>
              </a:rPr>
              <a:t>Noel!</a:t>
            </a:r>
            <a:endParaRPr sz="14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33009" y="1625346"/>
            <a:ext cx="2883535" cy="3785870"/>
          </a:xfrm>
          <a:prstGeom prst="rect">
            <a:avLst/>
          </a:prstGeom>
          <a:solidFill>
            <a:srgbClr val="FFFFFF"/>
          </a:solidFill>
          <a:ln w="19050">
            <a:solidFill>
              <a:srgbClr val="D5188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34"/>
              </a:spcBef>
            </a:pPr>
            <a:r>
              <a:rPr sz="800" b="1" dirty="0">
                <a:latin typeface="Arial"/>
                <a:cs typeface="Arial"/>
              </a:rPr>
              <a:t>Jamie: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enjoying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Assist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far?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 marR="95885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Am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enjoying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far?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am,</a:t>
            </a:r>
            <a:r>
              <a:rPr sz="800" spc="-20" dirty="0">
                <a:latin typeface="Arial"/>
                <a:cs typeface="Arial"/>
              </a:rPr>
              <a:t> very </a:t>
            </a:r>
            <a:r>
              <a:rPr sz="800" dirty="0">
                <a:latin typeface="Arial"/>
                <a:cs typeface="Arial"/>
              </a:rPr>
              <a:t>much.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staff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really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friendly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approachable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all</a:t>
            </a:r>
            <a:r>
              <a:rPr sz="800" dirty="0">
                <a:latin typeface="Arial"/>
                <a:cs typeface="Arial"/>
              </a:rPr>
              <a:t> the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members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also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friendly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approachable.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 particularly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Gardens, 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think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it’s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really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good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place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hang out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because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it’s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really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peaceful.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Joe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(with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help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from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Kyle):</a:t>
            </a:r>
            <a:r>
              <a:rPr sz="800" b="1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-10" dirty="0">
                <a:latin typeface="Arial"/>
                <a:cs typeface="Arial"/>
              </a:rPr>
              <a:t> hobbies?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hobbies? Yes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do!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I’m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musician,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play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guitar,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every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single</a:t>
            </a:r>
            <a:r>
              <a:rPr sz="800" spc="-20" dirty="0">
                <a:latin typeface="Arial"/>
                <a:cs typeface="Arial"/>
              </a:rPr>
              <a:t> day!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Ethan: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Nice!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Lottie: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What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job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were you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before </a:t>
            </a:r>
            <a:r>
              <a:rPr sz="800" spc="-10" dirty="0">
                <a:latin typeface="Arial"/>
                <a:cs typeface="Arial"/>
              </a:rPr>
              <a:t>Assist?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1440" marR="16002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What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job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before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Assist?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 driving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 van,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driving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laundry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around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island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called</a:t>
            </a:r>
            <a:r>
              <a:rPr sz="800" spc="-25" dirty="0">
                <a:latin typeface="Arial"/>
                <a:cs typeface="Arial"/>
              </a:rPr>
              <a:t> the</a:t>
            </a:r>
            <a:r>
              <a:rPr sz="800" dirty="0">
                <a:latin typeface="Arial"/>
                <a:cs typeface="Arial"/>
              </a:rPr>
              <a:t> Island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Tresco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Cornwall in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Scilly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Isles,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would </a:t>
            </a:r>
            <a:r>
              <a:rPr sz="800" dirty="0">
                <a:latin typeface="Arial"/>
                <a:cs typeface="Arial"/>
              </a:rPr>
              <a:t>drive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laundry 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cottages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morning,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 was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lifting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lots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heavy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things.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But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before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at</a:t>
            </a:r>
            <a:r>
              <a:rPr sz="800" dirty="0">
                <a:latin typeface="Arial"/>
                <a:cs typeface="Arial"/>
              </a:rPr>
              <a:t> Independence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Matters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Sprowston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Community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Hub.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Ben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(with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help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from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Lottie):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 you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Doctor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Who?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1440" marR="132715" algn="just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 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Doctor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Who?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think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did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when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little.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 remember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watching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TV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when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little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 thought 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quite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scary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actually,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Doctor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Who,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sometimes.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89468" y="1654556"/>
            <a:ext cx="77787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Ethan: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okay!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9468" y="1898650"/>
            <a:ext cx="15208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Jenson: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got any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pets?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89468" y="2142489"/>
            <a:ext cx="27336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don’t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pets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but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parents have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pets, </a:t>
            </a:r>
            <a:r>
              <a:rPr sz="800" dirty="0">
                <a:latin typeface="Arial"/>
                <a:cs typeface="Arial"/>
              </a:rPr>
              <a:t>they’ve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got two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little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Jack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Russel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dogs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called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Pip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</a:t>
            </a:r>
            <a:r>
              <a:rPr sz="800" spc="-10" dirty="0">
                <a:latin typeface="Arial"/>
                <a:cs typeface="Arial"/>
              </a:rPr>
              <a:t>Percy,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mum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 horse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called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Jigsaw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called Bramble.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89468" y="2752089"/>
            <a:ext cx="16465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Bertie: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What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favourite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food?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89468" y="2995930"/>
            <a:ext cx="196405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What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favourite food?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Lasagne.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89468" y="3239465"/>
            <a:ext cx="2021839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Ethan: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What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 you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most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about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Assist?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89468" y="3483990"/>
            <a:ext cx="96964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members.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89468" y="3727830"/>
            <a:ext cx="5403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All: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Ahhhh!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89468" y="3971671"/>
            <a:ext cx="25444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Assist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Trust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encourages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everyone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be</a:t>
            </a:r>
            <a:r>
              <a:rPr sz="800" spc="-10" dirty="0">
                <a:latin typeface="Arial"/>
                <a:cs typeface="Arial"/>
              </a:rPr>
              <a:t> independent.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89468" y="4337430"/>
            <a:ext cx="7854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Ethan: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see.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89468" y="4581271"/>
            <a:ext cx="2743200" cy="514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Noel: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speak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up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yourselves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things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for</a:t>
            </a:r>
            <a:r>
              <a:rPr sz="800" dirty="0">
                <a:latin typeface="Arial"/>
                <a:cs typeface="Arial"/>
              </a:rPr>
              <a:t> yourselves,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some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jobs.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running </a:t>
            </a:r>
            <a:r>
              <a:rPr sz="800" dirty="0">
                <a:latin typeface="Arial"/>
                <a:cs typeface="Arial"/>
              </a:rPr>
              <a:t>sessions,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preparing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sessions.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But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yeah,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think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 like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10" dirty="0">
                <a:latin typeface="Arial"/>
                <a:cs typeface="Arial"/>
              </a:rPr>
              <a:t> members.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10571" y="4126991"/>
            <a:ext cx="1668779" cy="13639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83234">
              <a:lnSpc>
                <a:spcPct val="100000"/>
              </a:lnSpc>
              <a:spcBef>
                <a:spcPts val="105"/>
              </a:spcBef>
            </a:pPr>
            <a:r>
              <a:rPr dirty="0"/>
              <a:t>NEW</a:t>
            </a:r>
            <a:r>
              <a:rPr spc="-15" dirty="0"/>
              <a:t> </a:t>
            </a:r>
            <a:r>
              <a:rPr spc="-65" dirty="0"/>
              <a:t>STAFF…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728" y="128015"/>
            <a:ext cx="2517648" cy="11155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668" y="1798320"/>
            <a:ext cx="4647438" cy="26281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08812" y="4841240"/>
            <a:ext cx="15106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51880"/>
                </a:solidFill>
                <a:latin typeface="Impact"/>
                <a:cs typeface="Impact"/>
              </a:rPr>
              <a:t>Interview</a:t>
            </a:r>
            <a:r>
              <a:rPr sz="1400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400" dirty="0">
                <a:solidFill>
                  <a:srgbClr val="D51880"/>
                </a:solidFill>
                <a:latin typeface="Impact"/>
                <a:cs typeface="Impact"/>
              </a:rPr>
              <a:t>with</a:t>
            </a:r>
            <a:r>
              <a:rPr sz="1400" spc="1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400" spc="-20" dirty="0">
                <a:solidFill>
                  <a:srgbClr val="D51880"/>
                </a:solidFill>
                <a:latin typeface="Impact"/>
                <a:cs typeface="Impact"/>
              </a:rPr>
              <a:t>Anna!</a:t>
            </a:r>
            <a:endParaRPr sz="1400">
              <a:latin typeface="Impact"/>
              <a:cs typeface="Impac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7997" y="1669542"/>
            <a:ext cx="2638425" cy="3416935"/>
          </a:xfrm>
          <a:prstGeom prst="rect">
            <a:avLst/>
          </a:prstGeom>
          <a:solidFill>
            <a:srgbClr val="FFFFFF"/>
          </a:solidFill>
          <a:ln w="19050">
            <a:solidFill>
              <a:srgbClr val="D5188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40"/>
              </a:spcBef>
            </a:pPr>
            <a:r>
              <a:rPr sz="800" b="1" dirty="0">
                <a:latin typeface="Arial"/>
                <a:cs typeface="Arial"/>
              </a:rPr>
              <a:t>Jamie: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enjoying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Assist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far?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 marR="20701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Anna: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am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very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much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enjoying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here, </a:t>
            </a:r>
            <a:r>
              <a:rPr sz="800" dirty="0">
                <a:latin typeface="Arial"/>
                <a:cs typeface="Arial"/>
              </a:rPr>
              <a:t>everyone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been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very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nice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welcoming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5" dirty="0">
                <a:latin typeface="Arial"/>
                <a:cs typeface="Arial"/>
              </a:rPr>
              <a:t> me.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1440" marR="498475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Joe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(with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help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from</a:t>
            </a:r>
            <a:r>
              <a:rPr sz="800" b="1" spc="-3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Kyle):</a:t>
            </a:r>
            <a:r>
              <a:rPr sz="800" b="1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any</a:t>
            </a:r>
            <a:r>
              <a:rPr sz="800" spc="-10" dirty="0">
                <a:latin typeface="Arial"/>
                <a:cs typeface="Arial"/>
              </a:rPr>
              <a:t> hobbies?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Anna: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 any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hobbies?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sewing,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I’ve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got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a</a:t>
            </a: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Nintendo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Switch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playing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like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reading.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Lottie: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What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job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were you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before </a:t>
            </a:r>
            <a:r>
              <a:rPr sz="800" spc="-10" dirty="0">
                <a:latin typeface="Arial"/>
                <a:cs typeface="Arial"/>
              </a:rPr>
              <a:t>Assist?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Anna: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carer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before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came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Assist,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used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supported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living.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Jenson: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got any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pets?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 marR="116205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Anna: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Ooh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haven’t, but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my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housemate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dog</a:t>
            </a:r>
            <a:r>
              <a:rPr sz="800" dirty="0">
                <a:latin typeface="Arial"/>
                <a:cs typeface="Arial"/>
              </a:rPr>
              <a:t> 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cat,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live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 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little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dog 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little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cat.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dog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called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Dulcie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called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Nugget.</a:t>
            </a: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They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very,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very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annoying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but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very,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very</a:t>
            </a:r>
            <a:r>
              <a:rPr sz="800" spc="-20" dirty="0">
                <a:latin typeface="Arial"/>
                <a:cs typeface="Arial"/>
              </a:rPr>
              <a:t> cute.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Ethan: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Bertie?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Bertie:</a:t>
            </a:r>
            <a:r>
              <a:rPr sz="800" b="1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What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favourite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food?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97773" y="1669542"/>
            <a:ext cx="2844165" cy="1569720"/>
          </a:xfrm>
          <a:prstGeom prst="rect">
            <a:avLst/>
          </a:prstGeom>
          <a:solidFill>
            <a:srgbClr val="FFFFFF"/>
          </a:solidFill>
          <a:ln w="19050">
            <a:solidFill>
              <a:srgbClr val="D5188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0805" marR="287655">
              <a:lnSpc>
                <a:spcPct val="100000"/>
              </a:lnSpc>
              <a:spcBef>
                <a:spcPts val="340"/>
              </a:spcBef>
            </a:pPr>
            <a:r>
              <a:rPr sz="800" b="1" dirty="0">
                <a:latin typeface="Arial"/>
                <a:cs typeface="Arial"/>
              </a:rPr>
              <a:t>Anna: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Ooh,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it’s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either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pasta,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because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think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pasta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is</a:t>
            </a:r>
            <a:r>
              <a:rPr sz="800" dirty="0">
                <a:latin typeface="Arial"/>
                <a:cs typeface="Arial"/>
              </a:rPr>
              <a:t> always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good or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chilli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heatwave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Doritos.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I’m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 could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choose.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Ethan: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What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 you like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most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about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Assist?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0805" marR="139065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Anna: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Ooh,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that’s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such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fun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question!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Well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obviously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people, I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guys.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lovely </a:t>
            </a:r>
            <a:r>
              <a:rPr sz="800" dirty="0">
                <a:latin typeface="Arial"/>
                <a:cs typeface="Arial"/>
              </a:rPr>
              <a:t>colleagues,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doing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my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groups.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think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 such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 good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time,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much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fun.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Arial"/>
                <a:cs typeface="Arial"/>
              </a:rPr>
              <a:t>Ethan: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Brilliant!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FUNNIES!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7359" y="2296667"/>
            <a:ext cx="1786890" cy="23721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0983" y="2305811"/>
            <a:ext cx="1779270" cy="236296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64608" y="2305811"/>
            <a:ext cx="1779269" cy="236296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636" y="2305811"/>
            <a:ext cx="1779270" cy="236296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1383" y="2305811"/>
            <a:ext cx="1777745" cy="236296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27119" y="4986654"/>
            <a:ext cx="3512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What</a:t>
            </a:r>
            <a:r>
              <a:rPr sz="1800" spc="-5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was</a:t>
            </a:r>
            <a:r>
              <a:rPr sz="1800" spc="-4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your</a:t>
            </a:r>
            <a:r>
              <a:rPr sz="1800" spc="-30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favourite</a:t>
            </a:r>
            <a:r>
              <a:rPr sz="1800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800" spc="-10" dirty="0">
                <a:solidFill>
                  <a:srgbClr val="D51880"/>
                </a:solidFill>
                <a:latin typeface="Impact"/>
                <a:cs typeface="Impact"/>
              </a:rPr>
              <a:t>impression?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5171" y="1685035"/>
            <a:ext cx="1158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51880"/>
                </a:solidFill>
                <a:latin typeface="Impact"/>
                <a:cs typeface="Impact"/>
              </a:rPr>
              <a:t>Guess</a:t>
            </a:r>
            <a:r>
              <a:rPr sz="1800" spc="-20" dirty="0">
                <a:solidFill>
                  <a:srgbClr val="D51880"/>
                </a:solidFill>
                <a:latin typeface="Impact"/>
                <a:cs typeface="Impact"/>
              </a:rPr>
              <a:t> who…</a:t>
            </a:r>
            <a:endParaRPr sz="1800">
              <a:latin typeface="Impact"/>
              <a:cs typeface="Impac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343" y="53339"/>
            <a:ext cx="2517648" cy="111556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99756" y="513461"/>
            <a:ext cx="1660271" cy="16602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5897" y="474040"/>
            <a:ext cx="393890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GET</a:t>
            </a:r>
            <a:r>
              <a:rPr spc="-35" dirty="0"/>
              <a:t> </a:t>
            </a:r>
            <a:r>
              <a:rPr dirty="0"/>
              <a:t>TO</a:t>
            </a:r>
            <a:r>
              <a:rPr spc="-50" dirty="0"/>
              <a:t> </a:t>
            </a:r>
            <a:r>
              <a:rPr dirty="0"/>
              <a:t>KNOW</a:t>
            </a:r>
            <a:r>
              <a:rPr spc="-50" dirty="0"/>
              <a:t> </a:t>
            </a:r>
            <a:r>
              <a:rPr spc="-25" dirty="0"/>
              <a:t>US…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408" y="1854707"/>
            <a:ext cx="2915412" cy="16535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968" y="112776"/>
            <a:ext cx="2519172" cy="11155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81500" y="1847088"/>
            <a:ext cx="2916936" cy="16520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65592" y="1854707"/>
            <a:ext cx="2916936" cy="16535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7408" y="3918203"/>
            <a:ext cx="2915412" cy="16535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81500" y="3918203"/>
            <a:ext cx="2916936" cy="16535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65592" y="3918203"/>
            <a:ext cx="2916936" cy="165353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73379" y="1514347"/>
            <a:ext cx="1161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FF00"/>
                </a:solidFill>
                <a:latin typeface="Impact"/>
                <a:cs typeface="Impact"/>
              </a:rPr>
              <a:t>Kyle</a:t>
            </a:r>
            <a:r>
              <a:rPr sz="1800" spc="-15" dirty="0">
                <a:solidFill>
                  <a:srgbClr val="00FF00"/>
                </a:solidFill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&amp;</a:t>
            </a:r>
            <a:r>
              <a:rPr sz="1800" spc="-40" dirty="0">
                <a:latin typeface="Impact"/>
                <a:cs typeface="Impact"/>
              </a:rPr>
              <a:t> </a:t>
            </a:r>
            <a:r>
              <a:rPr sz="1800" spc="-20" dirty="0">
                <a:solidFill>
                  <a:srgbClr val="FF9966"/>
                </a:solidFill>
                <a:latin typeface="Impact"/>
                <a:cs typeface="Impact"/>
              </a:rPr>
              <a:t>Ethan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1744" y="1509521"/>
            <a:ext cx="1146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99"/>
                </a:solidFill>
                <a:latin typeface="Impact"/>
                <a:cs typeface="Impact"/>
              </a:rPr>
              <a:t>Ben</a:t>
            </a:r>
            <a:r>
              <a:rPr sz="1800" spc="-20" dirty="0">
                <a:solidFill>
                  <a:srgbClr val="000099"/>
                </a:solidFill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&amp;</a:t>
            </a:r>
            <a:r>
              <a:rPr sz="1800" spc="-25" dirty="0">
                <a:latin typeface="Impact"/>
                <a:cs typeface="Impact"/>
              </a:rPr>
              <a:t> </a:t>
            </a:r>
            <a:r>
              <a:rPr sz="1800" spc="-10" dirty="0">
                <a:solidFill>
                  <a:srgbClr val="CC0000"/>
                </a:solidFill>
                <a:latin typeface="Impact"/>
                <a:cs typeface="Impact"/>
              </a:rPr>
              <a:t>Jamie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57464" y="1517091"/>
            <a:ext cx="7442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000"/>
                </a:solidFill>
                <a:latin typeface="Impact"/>
                <a:cs typeface="Impact"/>
              </a:rPr>
              <a:t>Jamie</a:t>
            </a:r>
            <a:r>
              <a:rPr sz="1800" spc="-40" dirty="0">
                <a:solidFill>
                  <a:srgbClr val="CC0000"/>
                </a:solidFill>
                <a:latin typeface="Impact"/>
                <a:cs typeface="Impact"/>
              </a:rPr>
              <a:t> </a:t>
            </a:r>
            <a:r>
              <a:rPr sz="1800" spc="-50" dirty="0">
                <a:latin typeface="Impact"/>
                <a:cs typeface="Impact"/>
              </a:rPr>
              <a:t>&amp;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1119" y="1478280"/>
            <a:ext cx="1132840" cy="368935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381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345"/>
              </a:spcBef>
            </a:pPr>
            <a:r>
              <a:rPr sz="1800" spc="-10" dirty="0">
                <a:solidFill>
                  <a:srgbClr val="FFCC66"/>
                </a:solidFill>
                <a:latin typeface="Impact"/>
                <a:cs typeface="Impact"/>
              </a:rPr>
              <a:t>Lottie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8268" y="3615054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B15209"/>
                </a:solidFill>
                <a:latin typeface="Impact"/>
                <a:cs typeface="Impact"/>
              </a:rPr>
              <a:t>Joe</a:t>
            </a:r>
            <a:r>
              <a:rPr sz="1800" spc="-25" dirty="0">
                <a:solidFill>
                  <a:srgbClr val="B15209"/>
                </a:solidFill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&amp;</a:t>
            </a:r>
            <a:r>
              <a:rPr sz="1800" spc="-15" dirty="0">
                <a:latin typeface="Impact"/>
                <a:cs typeface="Impact"/>
              </a:rPr>
              <a:t> </a:t>
            </a:r>
            <a:r>
              <a:rPr sz="1800" spc="-10" dirty="0">
                <a:solidFill>
                  <a:srgbClr val="FF33CC"/>
                </a:solidFill>
                <a:latin typeface="Impact"/>
                <a:cs typeface="Impact"/>
              </a:rPr>
              <a:t>Bertie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94453" y="3581527"/>
            <a:ext cx="1119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9966"/>
                </a:solidFill>
                <a:latin typeface="Impact"/>
                <a:cs typeface="Impact"/>
              </a:rPr>
              <a:t>Ethan</a:t>
            </a:r>
            <a:r>
              <a:rPr sz="1800" spc="-30" dirty="0">
                <a:solidFill>
                  <a:srgbClr val="FF9966"/>
                </a:solidFill>
                <a:latin typeface="Impact"/>
                <a:cs typeface="Impact"/>
              </a:rPr>
              <a:t> </a:t>
            </a:r>
            <a:r>
              <a:rPr sz="1800" dirty="0">
                <a:latin typeface="Impact"/>
                <a:cs typeface="Impact"/>
              </a:rPr>
              <a:t>&amp;</a:t>
            </a:r>
            <a:r>
              <a:rPr sz="1800" spc="-35" dirty="0">
                <a:latin typeface="Impact"/>
                <a:cs typeface="Impact"/>
              </a:rPr>
              <a:t> </a:t>
            </a:r>
            <a:r>
              <a:rPr sz="1800" spc="-25" dirty="0">
                <a:solidFill>
                  <a:srgbClr val="000099"/>
                </a:solidFill>
                <a:latin typeface="Impact"/>
                <a:cs typeface="Impact"/>
              </a:rPr>
              <a:t>Ben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94317" y="3571113"/>
            <a:ext cx="59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Impact"/>
                <a:cs typeface="Impact"/>
              </a:rPr>
              <a:t>&amp;</a:t>
            </a:r>
            <a:r>
              <a:rPr sz="1800" spc="-30" dirty="0">
                <a:latin typeface="Impact"/>
                <a:cs typeface="Impact"/>
              </a:rPr>
              <a:t> </a:t>
            </a:r>
            <a:r>
              <a:rPr sz="1800" spc="-20" dirty="0">
                <a:solidFill>
                  <a:srgbClr val="00FF00"/>
                </a:solidFill>
                <a:latin typeface="Impact"/>
                <a:cs typeface="Impact"/>
              </a:rPr>
              <a:t>Kyle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81416" y="3528059"/>
            <a:ext cx="1033780" cy="37084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45085" rIns="0" bIns="0" rtlCol="0">
            <a:spAutoFit/>
          </a:bodyPr>
          <a:lstStyle/>
          <a:p>
            <a:pPr marL="290830">
              <a:lnSpc>
                <a:spcPct val="100000"/>
              </a:lnSpc>
              <a:spcBef>
                <a:spcPts val="355"/>
              </a:spcBef>
            </a:pPr>
            <a:r>
              <a:rPr sz="1800" spc="-10" dirty="0">
                <a:solidFill>
                  <a:srgbClr val="FFCC66"/>
                </a:solidFill>
                <a:latin typeface="Impact"/>
                <a:cs typeface="Impact"/>
              </a:rPr>
              <a:t>Lottie</a:t>
            </a:r>
            <a:endParaRPr sz="18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011" y="1203706"/>
            <a:ext cx="71075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THESE</a:t>
            </a:r>
            <a:r>
              <a:rPr sz="3200" spc="-40" dirty="0"/>
              <a:t> </a:t>
            </a:r>
            <a:r>
              <a:rPr sz="3200" dirty="0"/>
              <a:t>ARE</a:t>
            </a:r>
            <a:r>
              <a:rPr sz="3200" spc="-10" dirty="0"/>
              <a:t> </a:t>
            </a:r>
            <a:r>
              <a:rPr sz="3200" dirty="0"/>
              <a:t>A</a:t>
            </a:r>
            <a:r>
              <a:rPr sz="3200" spc="-25" dirty="0"/>
              <a:t> </a:t>
            </a:r>
            <a:r>
              <a:rPr sz="3200" dirty="0"/>
              <a:t>FEW</a:t>
            </a:r>
            <a:r>
              <a:rPr sz="3200" spc="-15" dirty="0"/>
              <a:t> </a:t>
            </a:r>
            <a:r>
              <a:rPr sz="3200" dirty="0"/>
              <a:t>OF</a:t>
            </a:r>
            <a:r>
              <a:rPr sz="3200" spc="-5" dirty="0"/>
              <a:t> </a:t>
            </a:r>
            <a:r>
              <a:rPr sz="3200" dirty="0"/>
              <a:t>OUR</a:t>
            </a:r>
            <a:r>
              <a:rPr sz="3200" spc="-25" dirty="0"/>
              <a:t> </a:t>
            </a:r>
            <a:r>
              <a:rPr sz="3200" spc="-10" dirty="0"/>
              <a:t>FAVOURITE</a:t>
            </a:r>
            <a:r>
              <a:rPr sz="3200" spc="-20" dirty="0"/>
              <a:t> </a:t>
            </a:r>
            <a:r>
              <a:rPr sz="3200" spc="-10" dirty="0"/>
              <a:t>THINGS…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2022348"/>
            <a:ext cx="1465326" cy="25488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7" y="73152"/>
            <a:ext cx="2517648" cy="11155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55520" y="2022348"/>
            <a:ext cx="1466850" cy="25488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45279" y="2022348"/>
            <a:ext cx="1466850" cy="254889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4288" y="2026920"/>
            <a:ext cx="1462278" cy="254431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494" y="1170508"/>
            <a:ext cx="8183245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250"/>
              </a:lnSpc>
              <a:spcBef>
                <a:spcPts val="100"/>
              </a:spcBef>
            </a:pPr>
            <a:r>
              <a:rPr sz="3600" dirty="0"/>
              <a:t>OUR</a:t>
            </a:r>
            <a:r>
              <a:rPr sz="3600" spc="-65" dirty="0"/>
              <a:t> </a:t>
            </a:r>
            <a:r>
              <a:rPr sz="3600" spc="-20" dirty="0"/>
              <a:t>FAVOURITE</a:t>
            </a:r>
            <a:r>
              <a:rPr sz="3600" spc="-50" dirty="0"/>
              <a:t> </a:t>
            </a:r>
            <a:r>
              <a:rPr sz="3600" dirty="0"/>
              <a:t>THINGS</a:t>
            </a:r>
            <a:r>
              <a:rPr sz="3600" spc="-55" dirty="0"/>
              <a:t> </a:t>
            </a:r>
            <a:r>
              <a:rPr sz="3600" dirty="0"/>
              <a:t>ABOUT</a:t>
            </a:r>
            <a:r>
              <a:rPr sz="3600" spc="-65" dirty="0"/>
              <a:t> </a:t>
            </a:r>
            <a:r>
              <a:rPr sz="3600" dirty="0"/>
              <a:t>ASSIST</a:t>
            </a:r>
            <a:r>
              <a:rPr sz="3600" spc="-65" dirty="0"/>
              <a:t> </a:t>
            </a:r>
            <a:r>
              <a:rPr sz="3600" spc="-10" dirty="0"/>
              <a:t>TRUST!</a:t>
            </a:r>
            <a:endParaRPr sz="3600"/>
          </a:p>
          <a:p>
            <a:pPr algn="ctr">
              <a:lnSpc>
                <a:spcPts val="1250"/>
              </a:lnSpc>
            </a:pPr>
            <a:r>
              <a:rPr sz="1100" dirty="0">
                <a:solidFill>
                  <a:srgbClr val="D51880"/>
                </a:solidFill>
                <a:latin typeface="Arial"/>
                <a:cs typeface="Arial"/>
              </a:rPr>
              <a:t>(NO</a:t>
            </a:r>
            <a:r>
              <a:rPr sz="1100" spc="-40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51880"/>
                </a:solidFill>
                <a:latin typeface="Arial"/>
                <a:cs typeface="Arial"/>
              </a:rPr>
              <a:t>MEMBERS</a:t>
            </a:r>
            <a:r>
              <a:rPr sz="1100" spc="-15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51880"/>
                </a:solidFill>
                <a:latin typeface="Arial"/>
                <a:cs typeface="Arial"/>
              </a:rPr>
              <a:t>WERE</a:t>
            </a:r>
            <a:r>
              <a:rPr sz="1100" spc="-50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51880"/>
                </a:solidFill>
                <a:latin typeface="Arial"/>
                <a:cs typeface="Arial"/>
              </a:rPr>
              <a:t>HARMED</a:t>
            </a:r>
            <a:r>
              <a:rPr sz="1100" spc="10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51880"/>
                </a:solidFill>
                <a:latin typeface="Arial"/>
                <a:cs typeface="Arial"/>
              </a:rPr>
              <a:t>IN</a:t>
            </a:r>
            <a:r>
              <a:rPr sz="1100" spc="-40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51880"/>
                </a:solidFill>
                <a:latin typeface="Arial"/>
                <a:cs typeface="Arial"/>
              </a:rPr>
              <a:t>THE</a:t>
            </a:r>
            <a:r>
              <a:rPr sz="1100" spc="-35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51880"/>
                </a:solidFill>
                <a:latin typeface="Arial"/>
                <a:cs typeface="Arial"/>
              </a:rPr>
              <a:t>MAKING</a:t>
            </a:r>
            <a:r>
              <a:rPr sz="1100" spc="-15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51880"/>
                </a:solidFill>
                <a:latin typeface="Arial"/>
                <a:cs typeface="Arial"/>
              </a:rPr>
              <a:t>OF</a:t>
            </a:r>
            <a:r>
              <a:rPr sz="1100" spc="-40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D51880"/>
                </a:solidFill>
                <a:latin typeface="Arial"/>
                <a:cs typeface="Arial"/>
              </a:rPr>
              <a:t>THIS</a:t>
            </a:r>
            <a:r>
              <a:rPr sz="1100" spc="-50" dirty="0">
                <a:solidFill>
                  <a:srgbClr val="D51880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D51880"/>
                </a:solidFill>
                <a:latin typeface="Arial"/>
                <a:cs typeface="Arial"/>
              </a:rPr>
              <a:t>VIDEO)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2206751"/>
            <a:ext cx="4817364" cy="27111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91692" y="5269738"/>
            <a:ext cx="1101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51880"/>
                </a:solidFill>
                <a:latin typeface="Impact"/>
                <a:cs typeface="Impact"/>
              </a:rPr>
              <a:t>Sports</a:t>
            </a:r>
            <a:r>
              <a:rPr sz="1400" spc="-2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400" spc="-10" dirty="0">
                <a:solidFill>
                  <a:srgbClr val="D51880"/>
                </a:solidFill>
                <a:latin typeface="Impact"/>
                <a:cs typeface="Impact"/>
              </a:rPr>
              <a:t>groups!</a:t>
            </a:r>
            <a:endParaRPr sz="1400">
              <a:latin typeface="Impact"/>
              <a:cs typeface="Impac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8814" y="5281422"/>
            <a:ext cx="10991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D51880"/>
                </a:solidFill>
                <a:latin typeface="Impact"/>
                <a:cs typeface="Impact"/>
              </a:rPr>
              <a:t>Drama</a:t>
            </a:r>
            <a:r>
              <a:rPr sz="1400" spc="-35" dirty="0">
                <a:solidFill>
                  <a:srgbClr val="D51880"/>
                </a:solidFill>
                <a:latin typeface="Impact"/>
                <a:cs typeface="Impact"/>
              </a:rPr>
              <a:t> </a:t>
            </a:r>
            <a:r>
              <a:rPr sz="1400" spc="-10" dirty="0">
                <a:solidFill>
                  <a:srgbClr val="D51880"/>
                </a:solidFill>
                <a:latin typeface="Impact"/>
                <a:cs typeface="Impact"/>
              </a:rPr>
              <a:t>groups!</a:t>
            </a:r>
            <a:endParaRPr sz="1400">
              <a:latin typeface="Impact"/>
              <a:cs typeface="Impac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3" y="111252"/>
            <a:ext cx="2517648" cy="11155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4236" y="1461516"/>
            <a:ext cx="643127" cy="63855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106667" y="2206751"/>
            <a:ext cx="5278120" cy="3351529"/>
            <a:chOff x="6106667" y="2206751"/>
            <a:chExt cx="5278120" cy="3351529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6667" y="2206751"/>
              <a:ext cx="4828032" cy="2715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6263" y="4937759"/>
              <a:ext cx="898016" cy="6202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863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Wingdings</vt:lpstr>
      <vt:lpstr>Office Theme</vt:lpstr>
      <vt:lpstr>PowerPoint Presentation</vt:lpstr>
      <vt:lpstr>PowerPoint Presentation</vt:lpstr>
      <vt:lpstr>NEW MEMBERS…</vt:lpstr>
      <vt:lpstr>NEW STAFF…</vt:lpstr>
      <vt:lpstr>NEW STAFF…</vt:lpstr>
      <vt:lpstr>THE FUNNIES!</vt:lpstr>
      <vt:lpstr>GET TO KNOW US…</vt:lpstr>
      <vt:lpstr>THESE ARE A FEW OF OUR FAVOURITE THINGS…</vt:lpstr>
      <vt:lpstr>OUR FAVOURITE THINGS ABOUT ASSIST TRUST! (NO MEMBERS WERE HARMED IN THE MAKING OF THIS VIDEO)</vt:lpstr>
      <vt:lpstr>OUR FAVOURITE THINGS ABOUT ASSIST TRUST!</vt:lpstr>
      <vt:lpstr>EVENTS: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Moore</dc:creator>
  <cp:lastModifiedBy>Charles Moore</cp:lastModifiedBy>
  <cp:revision>2</cp:revision>
  <dcterms:created xsi:type="dcterms:W3CDTF">2024-07-11T12:48:34Z</dcterms:created>
  <dcterms:modified xsi:type="dcterms:W3CDTF">2024-07-11T12:49:31Z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2024-07-11T00:00:00Z</vt:filetime>
  </property>
  <property fmtid="{D5CDD505-2E9C-101B-9397-08002B2CF9AE}" pid="5" name="Producer">
    <vt:lpwstr>3-Heights(TM) PDF Security Shell 4.8.25.2 (http://www.pdf-tools.com)</vt:lpwstr>
  </property>
</Properties>
</file>